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3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335" r:id="rId20"/>
    <p:sldId id="277" r:id="rId21"/>
    <p:sldId id="33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39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5497" autoAdjust="0"/>
  </p:normalViewPr>
  <p:slideViewPr>
    <p:cSldViewPr snapToGrid="0" snapToObjects="1">
      <p:cViewPr varScale="1">
        <p:scale>
          <a:sx n="98" d="100"/>
          <a:sy n="98" d="100"/>
        </p:scale>
        <p:origin x="27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91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06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7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7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06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06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3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74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93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8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03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14-Jan-22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09" r:id="rId14"/>
    <p:sldLayoutId id="214748371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hanTeachesCodes/IBM_course_10-final-project/blob/master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aihanTeachesCodes/IBM_course_10-final-project/blob/master/EDA%20with%20Data%20Visualization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hanTeachesCodes/IBM_course_10-final-project/blob/master/eda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aihanTeachesCodes/IBM_course_10-final-project/blob/master/interactive%20visualization%20with%20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hanTeachesCodes/IBM_course_10-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RaihanTeachesCodes/IBM_course_10-/blob/master/Machine%20Learning%20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universetoday.com/126846/jason-3-launch/" TargetMode="Externa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ihanTeachesCodes/IBM_course_10-final-project/blob/master/eda%20sql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RaihanTeachesCodes/IBM_course_10-final-project/blob/master/EDA%20with%20Data%20Visualization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aihanTeachesCodes/IBM_course_10-final-project/blob/master/data%20wrangling.ipynb" TargetMode="External"/><Relationship Id="rId11" Type="http://schemas.openxmlformats.org/officeDocument/2006/relationships/hyperlink" Target="https://github.com/RaihanTeachesCodes/IBM_course_10-/blob/master/Machine%20Learning%20Prediction.ipynb" TargetMode="External"/><Relationship Id="rId5" Type="http://schemas.openxmlformats.org/officeDocument/2006/relationships/hyperlink" Target="https://github.com/RaihanTeachesCodes/IBM_course_10-/blob/master/data%20collection.ipynb" TargetMode="External"/><Relationship Id="rId10" Type="http://schemas.openxmlformats.org/officeDocument/2006/relationships/hyperlink" Target="https://github.com/RaihanTeachesCodes/IBM_course_10-/blob/master/spacex_dash_app.py" TargetMode="External"/><Relationship Id="rId4" Type="http://schemas.openxmlformats.org/officeDocument/2006/relationships/hyperlink" Target="https://en.wikipedia.org/wiki/List_of_Falcon_9_and_Falcon_Heavy_launches" TargetMode="External"/><Relationship Id="rId9" Type="http://schemas.openxmlformats.org/officeDocument/2006/relationships/hyperlink" Target="https://github.com/RaihanTeachesCodes/IBM_course_10-final-project/blob/master/interactive%20visualization%20with%20folium.ipynb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RaihanTeachesCodes/IBM_course_10-/blob/master/data%20collection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ithub.com/RaihanTeachesCodes/IBM_course_10-/blob/master/data%20collectio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A9302D-FF38-490E-93CF-E730974FD95E}"/>
              </a:ext>
            </a:extLst>
          </p:cNvPr>
          <p:cNvSpPr/>
          <p:nvPr/>
        </p:nvSpPr>
        <p:spPr>
          <a:xfrm>
            <a:off x="800996" y="4938066"/>
            <a:ext cx="529500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46685" y="4568734"/>
            <a:ext cx="251460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Raihan Insan Habibi</a:t>
            </a:r>
          </a:p>
          <a:p>
            <a:endParaRPr lang="en-US" baseline="30000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 	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7D1E21-FFBD-43D8-BD8E-F38B4FA7BBAA}"/>
              </a:ext>
            </a:extLst>
          </p:cNvPr>
          <p:cNvSpPr txBox="1"/>
          <p:nvPr/>
        </p:nvSpPr>
        <p:spPr>
          <a:xfrm>
            <a:off x="800996" y="4938066"/>
            <a:ext cx="752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Wednesday, January 5, 2022 - Friday, January 14,2022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03836"/>
            <a:ext cx="7184287" cy="449051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Reference: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https://github.com/RaihanTeachesCodes/IBM_course_10-final-project/blob/master/data%20wrangling.ipynb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I first extract all HTML from the Wikipedia website.</a:t>
            </a:r>
          </a:p>
          <a:p>
            <a:r>
              <a:rPr lang="en-US" sz="2400" dirty="0"/>
              <a:t>I used the title dot text method from the soup module to extract the title.</a:t>
            </a:r>
          </a:p>
          <a:p>
            <a:r>
              <a:rPr lang="en-US" sz="2400" dirty="0"/>
              <a:t>The data then was processed by using a “for loop” to automatically scrape the html. </a:t>
            </a:r>
          </a:p>
          <a:p>
            <a:r>
              <a:rPr lang="en-US" sz="2400" dirty="0"/>
              <a:t>I append these data to an empty dataset that  I created.</a:t>
            </a:r>
          </a:p>
          <a:p>
            <a:r>
              <a:rPr lang="en-US" sz="2400" dirty="0"/>
              <a:t>The output is a filtered dataset.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845479-C6BE-4BC1-8B17-DCC288A69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92" b="2734"/>
          <a:stretch/>
        </p:blipFill>
        <p:spPr>
          <a:xfrm>
            <a:off x="8079572" y="1408840"/>
            <a:ext cx="4013599" cy="44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093787"/>
            <a:ext cx="11353800" cy="558231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Reference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https://github.com/RaihanTeachesCodes/IBM_course_10-final-project/blob/master/EDA%20with%20Data%20Visualization.ipynb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60000"/>
              </a:lnSpc>
            </a:pPr>
            <a:r>
              <a:rPr lang="en-US" sz="2400" dirty="0"/>
              <a:t>To visualize the difference of relationship between the 2 data I used a cat plot because it was a module that can make it much easier to tell the difference. </a:t>
            </a:r>
          </a:p>
          <a:p>
            <a:pPr>
              <a:lnSpc>
                <a:spcPct val="160000"/>
              </a:lnSpc>
            </a:pPr>
            <a:r>
              <a:rPr lang="en-US" sz="2400" dirty="0"/>
              <a:t>For separating the class I used a bar chart because it was easier to understand the difference of each class. </a:t>
            </a:r>
          </a:p>
          <a:p>
            <a:pPr>
              <a:lnSpc>
                <a:spcPct val="160000"/>
              </a:lnSpc>
            </a:pPr>
            <a:r>
              <a:rPr lang="en-US" sz="2400" dirty="0"/>
              <a:t>To visualize the </a:t>
            </a:r>
            <a:r>
              <a:rPr lang="en-ID" sz="2400" dirty="0"/>
              <a:t>launch success yearly trend I used a line chart because I can see the trend much easier to draw out conclusions based from the gradient . </a:t>
            </a:r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3200" b="1" dirty="0"/>
              <a:t>Reference</a:t>
            </a:r>
            <a:r>
              <a:rPr lang="en-US" sz="3200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hlinkClick r:id="rId3"/>
              </a:rPr>
              <a:t>https://github.com/RaihanTeachesCodes/IBM_course_10-final-project/blob/master/eda%20sql.ipynb</a:t>
            </a: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We take out the database by first connecting to my credentials.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 Filtered the dataset so at the end result I would get the Rank of the count of landing outcomes (such as Failure (drone ship) or Success (ground pad)) between the date 2010-06-04 and 2017-03-20, in descending order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2F043-CA2E-496C-8885-D1CB0BBBC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74" y="2668231"/>
            <a:ext cx="1494270" cy="25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96449"/>
            <a:ext cx="11156950" cy="48307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Reference: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https://github.com/RaihanTeachesCodes/IBM_course_10-final-project/blob/master/interactive%20visualization%20with%20folium.ipynb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have created circles  around the because I want to show the accessible landing site in a specific radius.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markers are used to point out the location of the landing site. And the line is used to represent the distance between a launch site to its proximities.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object creates a beautiful visualization to the folium map with clear understanding about the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10221913" cy="49405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Reference: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https://github.com/RaihanTeachesCodes/IBM_course_10-/blob/master/spacex_dash_app.py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have added the pie charts because its easier to classify each variable values in different class.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Dropdown options is there to give different data about the launching site.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slider changes the results of the payload mass, giving different ranges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lastly the scatter chart </a:t>
            </a:r>
            <a:r>
              <a:rPr lang="en-US" sz="2400" dirty="0"/>
              <a:t>shows the relationship between two variables.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8037"/>
            <a:ext cx="7056467" cy="56239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Reference:</a:t>
            </a:r>
          </a:p>
          <a:p>
            <a:pPr marL="0" indent="0">
              <a:buNone/>
            </a:pPr>
            <a:r>
              <a:rPr lang="en-US" sz="2000" b="1" dirty="0"/>
              <a:t> </a:t>
            </a:r>
            <a:r>
              <a:rPr lang="en-US" sz="2000" dirty="0">
                <a:hlinkClick r:id="rId4"/>
              </a:rPr>
              <a:t>https://github.com/RaihanTeachesCodes/IBM_course_10-/blob/master/Machine%20Learning%20Prediction.ipynb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After I took the database, I transformed the dataset so it is trainable.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Then I train and tested the data using the train_test_split method to create a module.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 then output all types of accuracy score and find out which module give out the highest accuracy.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 made a confusion matrix to evaluate the module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BFC36-F94F-4CA6-8E52-CD2BF1E58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80" r="13660" b="3605"/>
          <a:stretch/>
        </p:blipFill>
        <p:spPr>
          <a:xfrm>
            <a:off x="7826478" y="1912405"/>
            <a:ext cx="4365522" cy="41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E0E68-AF6F-40F0-9305-ED81B69F0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84" y="1552290"/>
            <a:ext cx="10658991" cy="48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3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8174A-D9DF-489C-B3F7-2FEDA325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6" y="1551037"/>
            <a:ext cx="11574368" cy="26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FC9EB2-BA12-458E-9E22-3DBDFF01A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97" y="1345021"/>
            <a:ext cx="76200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09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0914" y="4867904"/>
            <a:ext cx="10515600" cy="29920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you can see from this scatter plot, most launch site is in ‘</a:t>
            </a:r>
            <a:r>
              <a:rPr lang="en-ID" dirty="0"/>
              <a:t>CCAFS LC-40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least number is in launch site ‘</a:t>
            </a:r>
            <a:r>
              <a:rPr lang="en-ID" sz="2400" dirty="0"/>
              <a:t>VAFB SLC 4E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C0A3B9-34E2-4D08-88D6-E7B78B4D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2" y="1698335"/>
            <a:ext cx="12038761" cy="25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50497" y="4765999"/>
            <a:ext cx="10362597" cy="25191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pay load mass will  be in flight number ‘</a:t>
            </a:r>
            <a:r>
              <a:rPr lang="en-ID" sz="2400" b="1" dirty="0"/>
              <a:t>CCAFS LC-40</a:t>
            </a:r>
            <a:r>
              <a:rPr lang="en-ID" sz="2400" dirty="0"/>
              <a:t>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D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D" sz="2400" dirty="0"/>
              <a:t>The smallest pay load mass will be </a:t>
            </a:r>
            <a:r>
              <a:rPr lang="en-ID" sz="2000" dirty="0"/>
              <a:t>between </a:t>
            </a:r>
            <a:r>
              <a:rPr lang="en-ID" sz="2000" b="1" dirty="0"/>
              <a:t>CCAFS LC-40 </a:t>
            </a:r>
            <a:r>
              <a:rPr lang="en-ID" sz="2000" dirty="0"/>
              <a:t>or </a:t>
            </a:r>
            <a:r>
              <a:rPr lang="en-ID" sz="2000" b="1" dirty="0"/>
              <a:t>VAFB SLC 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C7679-19FE-44E7-9561-F86032F7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407"/>
            <a:ext cx="12175873" cy="25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819650"/>
            <a:ext cx="10868025" cy="18711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bar chart shows the relationship of the success rate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the class with the pink color give a 100%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the class with the blue color gives 0%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93A39-EC00-4014-84D4-9DE5F9D61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47787"/>
            <a:ext cx="5132319" cy="34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5118097"/>
            <a:ext cx="10163878" cy="16065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shows the relationship between flight number and orbit details.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shows that GEO has small relationship with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GTO has the highest relationship with flight number.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9D3F1-EFCA-40B0-9264-7405338C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10172"/>
            <a:ext cx="4492653" cy="38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5636636"/>
            <a:ext cx="10515600" cy="15811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 the relationship between Pay load mass and orbit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true ASDS give the highest payloadmass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954F5B-F17B-4EE8-B2DF-81C40EC0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5" y="1323974"/>
            <a:ext cx="4853851" cy="41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9036" y="4811747"/>
            <a:ext cx="10515600" cy="16364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line graph shows the success rate / year of every launch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gradient expresses the trend increases.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fluctuation between 2017 – 2019.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D61CBD-1A11-48AB-BE75-F38A7900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36" y="1649560"/>
            <a:ext cx="43719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544084"/>
            <a:ext cx="9667005" cy="10051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gives out 3 unique names of the launch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the distinct function to give out the unique values.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A5EF3-F517-4AB7-B5D2-4A8A6EF5A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1609"/>
            <a:ext cx="11232106" cy="27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945625"/>
            <a:ext cx="11108987" cy="123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launch names are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actually more data but I only give only  limit 5 for display purposes.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FE61C-9CB4-4E58-ADB6-1BCC29DCD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86" y="1409251"/>
            <a:ext cx="105537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0024" y="4362598"/>
            <a:ext cx="9745663" cy="10936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sum function I was able to find out the sum of the payloadmass.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only took the data where the customer column is ‘NASA (CRS)’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8E747-1D5C-4F8A-B7B8-57DD99E1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" y="2365272"/>
            <a:ext cx="10892638" cy="18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6687" y="4074396"/>
            <a:ext cx="9745663" cy="106418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output is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avg function I was able to find out the total average of the payloadmass.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F2969-DA17-4A72-AFA8-28C7E0F91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0" y="1395330"/>
            <a:ext cx="10727915" cy="237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19432" y="1712740"/>
            <a:ext cx="10515599" cy="368779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E144E1-E5E1-4E0D-A936-75EB29605CD1}"/>
              </a:ext>
            </a:extLst>
          </p:cNvPr>
          <p:cNvSpPr txBox="1">
            <a:spLocks/>
          </p:cNvSpPr>
          <p:nvPr/>
        </p:nvSpPr>
        <p:spPr>
          <a:xfrm>
            <a:off x="770011" y="1206902"/>
            <a:ext cx="11107462" cy="62153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presentation, our goal is to find the best location for the space X to launch and land. We will also find other features that affects the launch and land outcome. 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use the Space X API  to extract the information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use SQL to filter out the data and draw out conclusions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will use matplotlib to plot beautiful visualizations such as bar charts and scatter plots, we will use these modules find out the pattern of the investigation. 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create a machine learning module that predicts the data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need to find how accurate the module is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89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5161934"/>
            <a:ext cx="11157626" cy="15306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filtered the column where the landing column  is a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output a date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I ordered it in increasing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BF3429-8754-4B0B-B94C-6BA7D9943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3" y="1303337"/>
            <a:ext cx="91630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6813" y="5070691"/>
            <a:ext cx="9509689" cy="19097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between method I’m able to range the values between the 2 numbers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I output the booster version column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02A1F-665F-4505-94CB-F5098E535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5" y="2288200"/>
            <a:ext cx="100774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5004619"/>
            <a:ext cx="9745663" cy="11723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a count function to find the number of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also group the variables so it gives the same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5B87A-900E-4C89-ABE6-D511B571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432560"/>
            <a:ext cx="10860786" cy="261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5117216"/>
            <a:ext cx="9745663" cy="13099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the booster version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column have the maximum payloadmass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B8839E-559D-4BD8-9777-A566BAA96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47" y="1367119"/>
            <a:ext cx="7824481" cy="37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335789"/>
            <a:ext cx="9745663" cy="18802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outcome the records on 2015. where the landing outcome is a failure.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shows that the launch site was a failure at CCAFS LC- 40.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0B927-30A5-4EF1-9A7D-24DCC4C2D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" y="1902109"/>
            <a:ext cx="11314806" cy="21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8919" y="2120630"/>
            <a:ext cx="8433881" cy="628727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code I outcome the landing outcome of the dataset where I used a between method to take the range values in the date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ordered it by date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192F9-DD07-46F4-A0EC-0CA163E9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3" y="1264682"/>
            <a:ext cx="9572625" cy="781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9E6454-3D05-469B-ABF9-160A1283F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83"/>
          <a:stretch/>
        </p:blipFill>
        <p:spPr>
          <a:xfrm>
            <a:off x="86669" y="2034570"/>
            <a:ext cx="1366684" cy="3461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A9256-1C6B-45E9-B672-2F19CCE3AD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7" r="5007" b="-1077"/>
          <a:stretch/>
        </p:blipFill>
        <p:spPr>
          <a:xfrm>
            <a:off x="1349260" y="2034570"/>
            <a:ext cx="1083302" cy="38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658" y="5481333"/>
            <a:ext cx="9745663" cy="86754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3 points in the map that represent the launching site for the space X rocket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all launch sites on a map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9A539-3E73-4445-ABAF-4C975ADF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4" y="1354019"/>
            <a:ext cx="8288298" cy="2305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0EBE1-7CFC-4AE0-B94E-51D0E24F4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4" y="3448338"/>
            <a:ext cx="8366963" cy="230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812253"/>
            <a:ext cx="11457972" cy="44104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markers represent the successful and failed launches, in this map I only represent one of the location in the map as an example.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green represent successful, while the red represent fail mark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Marking the success/failed launches for each site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5F588-E712-4907-81CA-A0FB26A4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693" y="1064450"/>
            <a:ext cx="3233651" cy="2460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8FC0EE-A07D-4BB6-B82B-459C51E6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805" y="3502076"/>
            <a:ext cx="6677025" cy="1285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3661D-2AA6-4654-B60D-59601CE77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1" y="1112001"/>
            <a:ext cx="4242554" cy="34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0801" y="1316785"/>
            <a:ext cx="429895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line in the map represents the distance to the nearest shoreline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will use some mathematics to figure out the length of the 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example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its only 9 KM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Calculating the distances between a launch site to its proximities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50DA26-E54E-4426-953C-E665958E4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1" y="3657263"/>
            <a:ext cx="5312179" cy="2229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8C257B-A630-41D4-B860-6BD58EAB2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5"/>
          <a:stretch/>
        </p:blipFill>
        <p:spPr>
          <a:xfrm>
            <a:off x="4699751" y="1226390"/>
            <a:ext cx="7304478" cy="24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-1" y="1110509"/>
            <a:ext cx="8988620" cy="5901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December 2015, Elon Musk made the first-ever orbital rocket called the ‘Falcon 9 heavy’. It was the first ever rocket that made a vertical landing back to Earth and it was a successful return . This Mission started back in 2010, where after several failed attempts, the engineering was a masterpiece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. The failed attempts were caused by environmental features and the launch and landing sites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location was not too perfect for the rocket. As a result, the rocket was destroyed for every attempt, losing a lot of money and resources in the budget. As a Data Scientist, I will show you in this presentation how I was able to find a perfect location for the rocket to land and launch using Python, SQL and the Space X API to analyze the data and give the best result.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BC6AD-E71C-4FF6-94BC-1DAC22D9D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21308" y="1392309"/>
            <a:ext cx="2885769" cy="4328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AC079-017F-4186-9E94-E9D02D075DE5}"/>
              </a:ext>
            </a:extLst>
          </p:cNvPr>
          <p:cNvSpPr txBox="1"/>
          <p:nvPr/>
        </p:nvSpPr>
        <p:spPr>
          <a:xfrm flipH="1">
            <a:off x="9129515" y="5731601"/>
            <a:ext cx="246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dirty="0">
                <a:hlinkClick r:id="rId5" tooltip="https://www.universetoday.com/126846/jason-3-launch/"/>
              </a:rPr>
              <a:t>This Photo</a:t>
            </a:r>
            <a:r>
              <a:rPr lang="en-ID" sz="900" dirty="0"/>
              <a:t> by Unknown Author is licensed under </a:t>
            </a:r>
            <a:r>
              <a:rPr lang="en-ID" sz="900" dirty="0">
                <a:hlinkClick r:id="rId6" tooltip="https://creativecommons.org/licenses/by/3.0/"/>
              </a:rPr>
              <a:t>CC BY</a:t>
            </a:r>
            <a:endParaRPr lang="en-ID" sz="9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202" y="4277220"/>
            <a:ext cx="10943513" cy="30920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pie chart represent the </a:t>
            </a:r>
            <a:r>
              <a:rPr lang="en-US" sz="2400" dirty="0">
                <a:latin typeface="Abadi"/>
              </a:rPr>
              <a:t>launch success count for each sites in the location.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/>
              </a:rPr>
              <a:t>This shows the KSC LC-39A gives the highest success count of 41.7%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the CCAFS SLC-40 is the lowest success launch with 12.55.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0B0F0"/>
                </a:solidFill>
                <a:latin typeface="Abadi"/>
              </a:rPr>
              <a:t>screenshot of launch success count for all sites, in a </a:t>
            </a:r>
            <a:r>
              <a:rPr lang="en-US" dirty="0" err="1">
                <a:solidFill>
                  <a:srgbClr val="00B0F0"/>
                </a:solidFill>
                <a:latin typeface="Abadi"/>
              </a:rPr>
              <a:t>piechart</a:t>
            </a:r>
            <a:endParaRPr lang="en-US" dirty="0">
              <a:solidFill>
                <a:srgbClr val="00B0F0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B4078-7DEF-4262-B668-DD06DB6A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94" y="1478888"/>
            <a:ext cx="10677833" cy="309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9935" y="4829276"/>
            <a:ext cx="9959975" cy="22415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is the relationship of the success and fail launch site of KSC LC 39A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400" dirty="0"/>
              <a:t>The Ratio is 76.9/23.1 = 3.3 success ratio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942372" y="81317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0B0F0"/>
                </a:solidFill>
                <a:latin typeface="Abadi"/>
              </a:rPr>
              <a:t>pie chart for the 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05AB5-2623-45AA-8F32-216268DC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5" y="1481013"/>
            <a:ext cx="10760473" cy="32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0B0F0"/>
                </a:solidFill>
                <a:latin typeface="Abadi" panose="020B0604020104020204" pitchFamily="34" charset="0"/>
              </a:rPr>
              <a:t>Payload vs. Launch Outcome scatter plot for all sites</a:t>
            </a:r>
            <a:endParaRPr lang="en-US" dirty="0">
              <a:solidFill>
                <a:srgbClr val="00B0F0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B6DD22-7C77-45D6-AAEC-4320CDCC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09329"/>
            <a:ext cx="7480570" cy="2132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B046D-5E77-47D5-93A3-E30AF02FA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1550"/>
            <a:ext cx="7480571" cy="205666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795766-1DB6-478F-A2B0-709CD11E1E06}"/>
              </a:ext>
            </a:extLst>
          </p:cNvPr>
          <p:cNvSpPr txBox="1">
            <a:spLocks/>
          </p:cNvSpPr>
          <p:nvPr/>
        </p:nvSpPr>
        <p:spPr>
          <a:xfrm>
            <a:off x="7412475" y="1409330"/>
            <a:ext cx="4779523" cy="453427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screenshots shows the relationship of the payload mass and the launch site class.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slider represent different ranges of  pay load mass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top one range is the full range of the data, a high payload mass, this shows that it has a strong relationship compared to the bottom screenshot which I put to a low range of payload mass. In the bottom screen shot, there is less relationship with the launch class.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0975" y="5627425"/>
            <a:ext cx="11390049" cy="1599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Analyzing through each module, the highest accuracy was the tree score module. With an accuracy of 0.89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A9C3C-C7B5-4F0F-A542-55E3DCBC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75" y="1439883"/>
            <a:ext cx="4340635" cy="4187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58BFD-BFF1-4B1A-8348-E21455605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392" y="1485847"/>
            <a:ext cx="5334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33990" y="4986289"/>
            <a:ext cx="10638810" cy="119866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Using the plot_confusion_matrix function I was able to create the confusion Matrix module.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This will evaluate the tree score module.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542B9C-4678-46EC-A1C3-86C1B9060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0" y="1643522"/>
            <a:ext cx="4405158" cy="325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730732-C138-431F-AF8D-EB576D15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48" y="1777824"/>
            <a:ext cx="36099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9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34027" y="1674236"/>
            <a:ext cx="10209589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place for the launch site based on the Space X dataset, is at the location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because of its environmental features based from its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training and testing the data sheet I was able to build a machine learning module on four different types and the highest accuracy was the tree score module.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Insights data tells us that the payload mass (Kg) is directly proportional to the successful launch rate (%).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7004" y="1450401"/>
            <a:ext cx="12084995" cy="540759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 about the history of the falcon 9: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https://en.wikipedia.org/wiki/List_of_Falcon_9_and_Falcon_Heavy_launches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</a:t>
            </a:r>
            <a:r>
              <a:rPr lang="en-US" sz="2000" dirty="0">
                <a:hlinkClick r:id="rId5"/>
              </a:rPr>
              <a:t>https://github.com/RaihanTeachesCodes/IBM_course_10-/blob/master/data%20collection.ipynb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wrangling: </a:t>
            </a:r>
            <a:r>
              <a:rPr lang="en-US" sz="2000" dirty="0">
                <a:hlinkClick r:id="rId6"/>
              </a:rPr>
              <a:t>https://github.com/RaihanTeachesCodes/IBM_course_10-final-project/blob/master/data%20wrangling.ipynb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visualization: </a:t>
            </a:r>
            <a:r>
              <a:rPr lang="en-US" sz="2000" dirty="0">
                <a:hlinkClick r:id="rId7"/>
              </a:rPr>
              <a:t>https://github.com/RaihanTeachesCodes/IBM_course_10-final-project/blob/master/EDA%20with%20Data%20Visualization.ipynb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SQL: </a:t>
            </a:r>
            <a:r>
              <a:rPr lang="en-US" sz="2000" dirty="0">
                <a:hlinkClick r:id="rId8"/>
              </a:rPr>
              <a:t>https://github.com/RaihanTeachesCodes/IBM_course_10-final-project/blob/master/eda%20sql.ipynb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with folium: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https://github.com/RaihanTeachesCodes/IBM_course_10-final-project/blob/master/interactive%20visualization%20with%20folium.ipynb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dash APP: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0"/>
              </a:rPr>
              <a:t>https://github.com/RaihanTeachesCodes/IBM_course_10-/blob/master/spacex_dash_app.py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/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modules: </a:t>
            </a:r>
            <a:r>
              <a:rPr lang="en-US" sz="2000" dirty="0">
                <a:hlinkClick r:id="rId11"/>
              </a:rPr>
              <a:t>https://github.com/RaihanTeachesCodes/IBM_course_10-/blob/master/Machine%20Learning%20Prediction.ipynb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916287"/>
            <a:ext cx="10399434" cy="580897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space x API, to extract the information we need in the form of a JSON file.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will turn the JSON file into a dataset so it can be later cleaned and filtered.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used the soup Module to extract the information we need from the HTML 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First we used the title dot text method to extract the title of the website.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Then using a ‘for loop’ to automatically append the information to our new filtered dataset.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dataset, we need to train and test the dataset using the train_test_split method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then create a module to predict the future outcome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Finally we state how accurate the module is.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4051823" y="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b="1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7094"/>
            <a:ext cx="6694692" cy="450547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The URL is first input into a string.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we take the response by requesting it using the Request Module.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If the response is a success we can collect the data in the form of a JSON file then filter out the data we need.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We can then form this data into a database.</a:t>
            </a:r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B8FFFF-853B-4DF6-BDDB-7E08C6A38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3" b="5314"/>
          <a:stretch/>
        </p:blipFill>
        <p:spPr>
          <a:xfrm>
            <a:off x="7730470" y="1304673"/>
            <a:ext cx="3727502" cy="48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01170"/>
            <a:ext cx="6014884" cy="4748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reference:</a:t>
            </a:r>
          </a:p>
          <a:p>
            <a:pPr marL="0" indent="0">
              <a:buNone/>
            </a:pPr>
            <a:r>
              <a:rPr lang="en-US" sz="1900" dirty="0">
                <a:hlinkClick r:id="rId4"/>
              </a:rPr>
              <a:t>https://github.com/RaihanTeachesCodes/IBM_course_10-/blob/master/data%20collection.ipynb</a:t>
            </a:r>
            <a:endParaRPr lang="en-US" sz="1900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000" dirty="0"/>
              <a:t>When we requested the SpaceX API using the request module we have to get a status code of 200, to have a successful request and response.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We then normalize the JSON file to turn it in to a dataset.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F69704-26B9-4168-901A-1E690F797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328" y="1601170"/>
            <a:ext cx="3834437" cy="48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13163"/>
            <a:ext cx="7555168" cy="506571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Reference: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hlinkClick r:id="rId4"/>
              </a:rPr>
              <a:t>https://github.com/RaihanTeachesCodes/IBM_course_10-/blob/master/data%20collection.ipynb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data we collected we filter it out the column using the: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getboosterversion( 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-getlaunchsite( 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-getpayloaddata( 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-getcoredata( ).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then append the output of the functions to a list that I created.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A8CDF-02F0-405A-B63C-1D296C1D5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638" y="1392499"/>
            <a:ext cx="26860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</TotalTime>
  <Words>2535</Words>
  <Application>Microsoft Office PowerPoint</Application>
  <PresentationFormat>Widescreen</PresentationFormat>
  <Paragraphs>289</Paragraphs>
  <Slides>49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Raihan Habibi</cp:lastModifiedBy>
  <cp:revision>325</cp:revision>
  <dcterms:created xsi:type="dcterms:W3CDTF">2021-04-29T18:58:34Z</dcterms:created>
  <dcterms:modified xsi:type="dcterms:W3CDTF">2022-01-13T23:42:49Z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